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844" y="-41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SRNTGT054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 err="1"/>
              <a:t>Murmashi</a:t>
            </a:r>
            <a:r>
              <a:rPr lang="fr-FR" sz="4000" dirty="0"/>
              <a:t> Railway Bridge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map of the world&#10;&#10;AI-generated content may be incorrect.">
            <a:extLst>
              <a:ext uri="{FF2B5EF4-FFF2-40B4-BE49-F238E27FC236}">
                <a16:creationId xmlns:a16="http://schemas.microsoft.com/office/drawing/2014/main" id="{02D59B17-EDF7-F83E-7759-68CDFF818E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707" t="5058" r="15519" b="2951"/>
          <a:stretch/>
        </p:blipFill>
        <p:spPr>
          <a:xfrm>
            <a:off x="0" y="1905734"/>
            <a:ext cx="15117415" cy="8786079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5912770"/>
            <a:ext cx="2373571" cy="720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 err="1"/>
              <a:t>Murmashi</a:t>
            </a:r>
            <a:r>
              <a:rPr lang="fr-FR" sz="1400" b="1" dirty="0"/>
              <a:t> Railway Bridge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SRNTGT054</a:t>
            </a:r>
            <a:endParaRPr lang="fr-FR"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6935705" y="6272770"/>
            <a:ext cx="2053550" cy="98959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6215705" y="6902363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6756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crack in the ground&#10;&#10;AI-generated content may be incorrect.">
            <a:extLst>
              <a:ext uri="{FF2B5EF4-FFF2-40B4-BE49-F238E27FC236}">
                <a16:creationId xmlns:a16="http://schemas.microsoft.com/office/drawing/2014/main" id="{09327F4D-AE21-F905-14E9-6CA56A459A7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762" t="2366" r="10945" b="3732"/>
          <a:stretch/>
        </p:blipFill>
        <p:spPr>
          <a:xfrm>
            <a:off x="0" y="1921523"/>
            <a:ext cx="15119350" cy="87702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1FD8D63-AE2A-B4A0-5709-6D2B6469CACF}"/>
              </a:ext>
            </a:extLst>
          </p:cNvPr>
          <p:cNvGrpSpPr/>
          <p:nvPr/>
        </p:nvGrpSpPr>
        <p:grpSpPr>
          <a:xfrm rot="2041222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69C4A35-217C-C41A-6CD2-4DB906020BE1}"/>
              </a:ext>
            </a:extLst>
          </p:cNvPr>
          <p:cNvSpPr/>
          <p:nvPr/>
        </p:nvSpPr>
        <p:spPr>
          <a:xfrm rot="18021796">
            <a:off x="6951081" y="7518681"/>
            <a:ext cx="466373" cy="166769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3422960685">
                  <a:custGeom>
                    <a:avLst/>
                    <a:gdLst>
                      <a:gd name="connsiteX0" fmla="*/ 0 w 466373"/>
                      <a:gd name="connsiteY0" fmla="*/ 0 h 727424"/>
                      <a:gd name="connsiteX1" fmla="*/ 466373 w 466373"/>
                      <a:gd name="connsiteY1" fmla="*/ 0 h 727424"/>
                      <a:gd name="connsiteX2" fmla="*/ 466373 w 466373"/>
                      <a:gd name="connsiteY2" fmla="*/ 363712 h 727424"/>
                      <a:gd name="connsiteX3" fmla="*/ 466373 w 466373"/>
                      <a:gd name="connsiteY3" fmla="*/ 727424 h 727424"/>
                      <a:gd name="connsiteX4" fmla="*/ 0 w 466373"/>
                      <a:gd name="connsiteY4" fmla="*/ 727424 h 727424"/>
                      <a:gd name="connsiteX5" fmla="*/ 0 w 466373"/>
                      <a:gd name="connsiteY5" fmla="*/ 349164 h 727424"/>
                      <a:gd name="connsiteX6" fmla="*/ 0 w 466373"/>
                      <a:gd name="connsiteY6" fmla="*/ 0 h 7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66373" h="727424" extrusionOk="0">
                        <a:moveTo>
                          <a:pt x="0" y="0"/>
                        </a:moveTo>
                        <a:cubicBezTo>
                          <a:pt x="210922" y="-4963"/>
                          <a:pt x="298877" y="-7230"/>
                          <a:pt x="466373" y="0"/>
                        </a:cubicBezTo>
                        <a:cubicBezTo>
                          <a:pt x="465900" y="166394"/>
                          <a:pt x="473725" y="207826"/>
                          <a:pt x="466373" y="363712"/>
                        </a:cubicBezTo>
                        <a:cubicBezTo>
                          <a:pt x="459021" y="519598"/>
                          <a:pt x="472045" y="606407"/>
                          <a:pt x="466373" y="727424"/>
                        </a:cubicBezTo>
                        <a:cubicBezTo>
                          <a:pt x="304688" y="713087"/>
                          <a:pt x="194248" y="715658"/>
                          <a:pt x="0" y="727424"/>
                        </a:cubicBezTo>
                        <a:cubicBezTo>
                          <a:pt x="-14223" y="594371"/>
                          <a:pt x="18368" y="530214"/>
                          <a:pt x="0" y="349164"/>
                        </a:cubicBezTo>
                        <a:cubicBezTo>
                          <a:pt x="-18368" y="168114"/>
                          <a:pt x="-15923" y="1564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id="{625225CB-AC53-29F5-DC84-130CA9D34A8B}"/>
              </a:ext>
            </a:extLst>
          </p:cNvPr>
          <p:cNvSpPr txBox="1"/>
          <p:nvPr/>
        </p:nvSpPr>
        <p:spPr>
          <a:xfrm>
            <a:off x="1120378" y="6737183"/>
            <a:ext cx="2687952" cy="4691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Murmashi</a:t>
            </a:r>
            <a:r>
              <a:rPr lang="en-GB" b="1" dirty="0">
                <a:solidFill>
                  <a:schemeClr val="dk1"/>
                </a:solidFill>
              </a:rPr>
              <a:t> International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SRNTGT003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36EFA4B-23CF-D1F4-4249-F7585D6E08AC}"/>
              </a:ext>
            </a:extLst>
          </p:cNvPr>
          <p:cNvCxnSpPr>
            <a:cxnSpLocks/>
            <a:stCxn id="80" idx="3"/>
            <a:endCxn id="79" idx="0"/>
          </p:cNvCxnSpPr>
          <p:nvPr/>
        </p:nvCxnSpPr>
        <p:spPr>
          <a:xfrm>
            <a:off x="3808330" y="6971750"/>
            <a:ext cx="2656465" cy="9592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64488A9-9BEC-F786-EDD9-E90651A3658B}"/>
              </a:ext>
            </a:extLst>
          </p:cNvPr>
          <p:cNvSpPr/>
          <p:nvPr/>
        </p:nvSpPr>
        <p:spPr>
          <a:xfrm rot="14640617">
            <a:off x="6480400" y="5982696"/>
            <a:ext cx="795106" cy="2061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id="{3F971C08-9B1C-4908-B669-92248C3EC8A4}"/>
              </a:ext>
            </a:extLst>
          </p:cNvPr>
          <p:cNvSpPr txBox="1"/>
          <p:nvPr/>
        </p:nvSpPr>
        <p:spPr>
          <a:xfrm>
            <a:off x="1120378" y="5872219"/>
            <a:ext cx="2766503" cy="43444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Railway Bridge</a:t>
            </a:r>
            <a:br>
              <a:rPr lang="fr-FR" sz="1400" b="1" dirty="0"/>
            </a:br>
            <a:r>
              <a:rPr lang="fr-FR" sz="1400" b="1" dirty="0"/>
              <a:t>SRNTGT054</a:t>
            </a:r>
            <a:endParaRPr lang="en-GB" b="1" dirty="0">
              <a:solidFill>
                <a:schemeClr val="dk1"/>
              </a:solidFill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C5552D8-5CFE-247E-609D-07B12F6BD427}"/>
              </a:ext>
            </a:extLst>
          </p:cNvPr>
          <p:cNvCxnSpPr>
            <a:cxnSpLocks/>
            <a:stCxn id="94" idx="3"/>
            <a:endCxn id="93" idx="0"/>
          </p:cNvCxnSpPr>
          <p:nvPr/>
        </p:nvCxnSpPr>
        <p:spPr>
          <a:xfrm>
            <a:off x="3886881" y="6089444"/>
            <a:ext cx="2898399" cy="415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B6EC45D-ED0F-CF79-DDAD-0121A1CED564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6D5B3D0-DBBB-2AB4-984E-6C1BF146D45A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9" name="Picture 3">
              <a:extLst>
                <a:ext uri="{FF2B5EF4-FFF2-40B4-BE49-F238E27FC236}">
                  <a16:creationId xmlns:a16="http://schemas.microsoft.com/office/drawing/2014/main" id="{1006837E-E8E9-D7F3-9F9A-24755152D3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68DBBD2C-42CD-4652-A859-BC79EF16B65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E4D00AC0-D671-87FF-0598-A230A1F2D1F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EC170F4C-1FAE-86D1-EE38-4491EC444EE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7E740112-F6A1-5578-E7BF-C716A6B201D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C27BB856-5972-14C8-1EF1-9C421832F84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2A40772-0371-2ACB-C4E8-C8278A41BEAB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6ADC5995-CDC2-B9DB-FD3D-7420083B20F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84D54BF-D560-007B-0326-CC107BB70AE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41B64E3-AA55-5BEE-83B0-BBE44D7285F7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9F23D13-E3FD-415C-B3B4-67AF6EE5B4DF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15D3AF2-534F-2E7D-5D5F-7C97EC48C68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35" name="Picture 3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FCC3C96-6270-E855-74CD-D6D0E203A0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6" name="Rektangel 11">
              <a:extLst>
                <a:ext uri="{FF2B5EF4-FFF2-40B4-BE49-F238E27FC236}">
                  <a16:creationId xmlns:a16="http://schemas.microsoft.com/office/drawing/2014/main" id="{1940FE33-82D7-A058-617A-C75703F97BFE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Google Shape;67;p14">
            <a:extLst>
              <a:ext uri="{FF2B5EF4-FFF2-40B4-BE49-F238E27FC236}">
                <a16:creationId xmlns:a16="http://schemas.microsoft.com/office/drawing/2014/main" id="{3D04C52F-ACCC-08D5-F775-0C582C1F7814}"/>
              </a:ext>
            </a:extLst>
          </p:cNvPr>
          <p:cNvSpPr txBox="1"/>
          <p:nvPr/>
        </p:nvSpPr>
        <p:spPr>
          <a:xfrm>
            <a:off x="8270732" y="5466041"/>
            <a:ext cx="2026917" cy="43444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b="1" dirty="0"/>
              <a:t>Hydro Electric Plant</a:t>
            </a:r>
            <a:br>
              <a:rPr lang="fr-FR" sz="1400" b="1" dirty="0"/>
            </a:br>
            <a:r>
              <a:rPr lang="fr-FR" sz="1400" b="1" dirty="0"/>
              <a:t>SRNTGT053</a:t>
            </a:r>
            <a:endParaRPr lang="en-GB" b="1" dirty="0">
              <a:solidFill>
                <a:schemeClr val="dk1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06F140B-CBAD-916A-3CB6-23564FB07B64}"/>
              </a:ext>
            </a:extLst>
          </p:cNvPr>
          <p:cNvSpPr/>
          <p:nvPr/>
        </p:nvSpPr>
        <p:spPr>
          <a:xfrm rot="1260332">
            <a:off x="7301383" y="5819251"/>
            <a:ext cx="265410" cy="276723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3422960685">
                  <a:custGeom>
                    <a:avLst/>
                    <a:gdLst>
                      <a:gd name="connsiteX0" fmla="*/ 0 w 466373"/>
                      <a:gd name="connsiteY0" fmla="*/ 0 h 727424"/>
                      <a:gd name="connsiteX1" fmla="*/ 466373 w 466373"/>
                      <a:gd name="connsiteY1" fmla="*/ 0 h 727424"/>
                      <a:gd name="connsiteX2" fmla="*/ 466373 w 466373"/>
                      <a:gd name="connsiteY2" fmla="*/ 363712 h 727424"/>
                      <a:gd name="connsiteX3" fmla="*/ 466373 w 466373"/>
                      <a:gd name="connsiteY3" fmla="*/ 727424 h 727424"/>
                      <a:gd name="connsiteX4" fmla="*/ 0 w 466373"/>
                      <a:gd name="connsiteY4" fmla="*/ 727424 h 727424"/>
                      <a:gd name="connsiteX5" fmla="*/ 0 w 466373"/>
                      <a:gd name="connsiteY5" fmla="*/ 349164 h 727424"/>
                      <a:gd name="connsiteX6" fmla="*/ 0 w 466373"/>
                      <a:gd name="connsiteY6" fmla="*/ 0 h 7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66373" h="727424" extrusionOk="0">
                        <a:moveTo>
                          <a:pt x="0" y="0"/>
                        </a:moveTo>
                        <a:cubicBezTo>
                          <a:pt x="210922" y="-4963"/>
                          <a:pt x="298877" y="-7230"/>
                          <a:pt x="466373" y="0"/>
                        </a:cubicBezTo>
                        <a:cubicBezTo>
                          <a:pt x="465900" y="166394"/>
                          <a:pt x="473725" y="207826"/>
                          <a:pt x="466373" y="363712"/>
                        </a:cubicBezTo>
                        <a:cubicBezTo>
                          <a:pt x="459021" y="519598"/>
                          <a:pt x="472045" y="606407"/>
                          <a:pt x="466373" y="727424"/>
                        </a:cubicBezTo>
                        <a:cubicBezTo>
                          <a:pt x="304688" y="713087"/>
                          <a:pt x="194248" y="715658"/>
                          <a:pt x="0" y="727424"/>
                        </a:cubicBezTo>
                        <a:cubicBezTo>
                          <a:pt x="-14223" y="594371"/>
                          <a:pt x="18368" y="530214"/>
                          <a:pt x="0" y="349164"/>
                        </a:cubicBezTo>
                        <a:cubicBezTo>
                          <a:pt x="-18368" y="168114"/>
                          <a:pt x="-15923" y="1564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7802779-B839-4100-63A1-FC78DA13CBCC}"/>
              </a:ext>
            </a:extLst>
          </p:cNvPr>
          <p:cNvCxnSpPr>
            <a:stCxn id="60" idx="1"/>
            <a:endCxn id="61" idx="0"/>
          </p:cNvCxnSpPr>
          <p:nvPr/>
        </p:nvCxnSpPr>
        <p:spPr>
          <a:xfrm flipH="1">
            <a:off x="7483685" y="5683266"/>
            <a:ext cx="787047" cy="1451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map of the earth&#10;&#10;AI-generated content may be incorrect.">
            <a:extLst>
              <a:ext uri="{FF2B5EF4-FFF2-40B4-BE49-F238E27FC236}">
                <a16:creationId xmlns:a16="http://schemas.microsoft.com/office/drawing/2014/main" id="{1DC48FF6-E7F4-CFA8-81AE-4A79F4672E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008" t="12405" r="19123" b="9390"/>
          <a:stretch/>
        </p:blipFill>
        <p:spPr>
          <a:xfrm>
            <a:off x="0" y="1921522"/>
            <a:ext cx="15117416" cy="877029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34B7294-B541-59B9-C8B4-D95D80B97952}"/>
              </a:ext>
            </a:extLst>
          </p:cNvPr>
          <p:cNvGrpSpPr/>
          <p:nvPr/>
        </p:nvGrpSpPr>
        <p:grpSpPr>
          <a:xfrm rot="20923579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1" name="Google Shape;171;p20">
            <a:extLst>
              <a:ext uri="{FF2B5EF4-FFF2-40B4-BE49-F238E27FC236}">
                <a16:creationId xmlns:a16="http://schemas.microsoft.com/office/drawing/2014/main" id="{2CE0B118-892D-58AD-BCB0-66E91036A758}"/>
              </a:ext>
            </a:extLst>
          </p:cNvPr>
          <p:cNvSpPr txBox="1"/>
          <p:nvPr/>
        </p:nvSpPr>
        <p:spPr>
          <a:xfrm>
            <a:off x="2026204" y="7507904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 SRNTGT054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RAILWAY BRIDGE SPAN EAST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49.267 E 032 47.308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58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F171C6D-241A-3506-971E-FF6612F05B52}"/>
              </a:ext>
            </a:extLst>
          </p:cNvPr>
          <p:cNvCxnSpPr>
            <a:cxnSpLocks/>
            <a:stCxn id="91" idx="3"/>
            <a:endCxn id="95" idx="1"/>
          </p:cNvCxnSpPr>
          <p:nvPr/>
        </p:nvCxnSpPr>
        <p:spPr>
          <a:xfrm flipV="1">
            <a:off x="4732227" y="7013726"/>
            <a:ext cx="2717457" cy="8958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94BEDB42-299C-96E2-DFDB-305AC995BC50}"/>
              </a:ext>
            </a:extLst>
          </p:cNvPr>
          <p:cNvSpPr/>
          <p:nvPr/>
        </p:nvSpPr>
        <p:spPr>
          <a:xfrm>
            <a:off x="7340659" y="6823812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8343FE-D220-BB75-64F7-8129FEEA9B2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480E0B7-C18D-BD49-D074-891642ACBB0E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289A11E-013E-50BD-EBE1-9CFC067B80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B84A674-C6C2-E0F1-EA3A-36DEEB17BB2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B8387DA-1CB3-48DC-F5AE-A0029A1F633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C53810-3E07-546C-4155-3D3E14883D0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A474947-8041-50E0-1382-1C1F658445C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94DC4A5-0DAC-DAEB-A133-3BACBB780ACB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78F5886C-E020-DCC0-5687-FBC28434ED8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2D1E0D73-BFC3-6747-1832-01D2174C3E80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EFA93C4-DC42-8C08-98AA-0FAE5E74AB5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3CE18FA-CCD5-2E12-A902-FD89A71502BF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25E03BD-85DF-2EEE-0591-69F573606A4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7FDC4A3-FFEF-4DEB-FAA5-D9070552C2E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2" name="Picture 1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3EADADA5-1639-E1BC-C0E1-8422B06DCB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4" name="Rektangel 11">
              <a:extLst>
                <a:ext uri="{FF2B5EF4-FFF2-40B4-BE49-F238E27FC236}">
                  <a16:creationId xmlns:a16="http://schemas.microsoft.com/office/drawing/2014/main" id="{BFD75608-0D0E-4679-A1A0-A18351ABBD1B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Google Shape;171;p20">
            <a:extLst>
              <a:ext uri="{FF2B5EF4-FFF2-40B4-BE49-F238E27FC236}">
                <a16:creationId xmlns:a16="http://schemas.microsoft.com/office/drawing/2014/main" id="{06ED108E-8C82-D8C6-E34C-49B9E8A8F3CC}"/>
              </a:ext>
            </a:extLst>
          </p:cNvPr>
          <p:cNvSpPr txBox="1"/>
          <p:nvPr/>
        </p:nvSpPr>
        <p:spPr>
          <a:xfrm>
            <a:off x="2040316" y="6210456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 SRNTGT054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RAILWAY BRIDGE SPAN WEST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49.611 E 032 47.283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58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B5C8950-E2DE-087B-5028-B1EDF90E86AA}"/>
              </a:ext>
            </a:extLst>
          </p:cNvPr>
          <p:cNvCxnSpPr>
            <a:cxnSpLocks/>
            <a:stCxn id="41" idx="3"/>
            <a:endCxn id="43" idx="3"/>
          </p:cNvCxnSpPr>
          <p:nvPr/>
        </p:nvCxnSpPr>
        <p:spPr>
          <a:xfrm flipV="1">
            <a:off x="4746339" y="5265958"/>
            <a:ext cx="1742449" cy="13461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21ADDDB6-B32F-BA6E-5908-486164FE8CB2}"/>
              </a:ext>
            </a:extLst>
          </p:cNvPr>
          <p:cNvSpPr/>
          <p:nvPr/>
        </p:nvSpPr>
        <p:spPr>
          <a:xfrm>
            <a:off x="6270739" y="4886130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1170768693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CENTRE PIER STEEL LATTICE BRIDGE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8044589-BA0F-58E6-FF77-F829C8217DE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BE6C8BC-CD91-0BB1-909A-B0C211D238F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DC20FBB-05C1-3C30-E796-3FD82B8ABA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8384047-E604-5897-6D5C-BBAD12DE06D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99B83E0-91B8-6CDF-94F7-033B470DDEA5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68F3ACA-EF69-787E-20E5-0390D0AFFEF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90AB499-3904-1220-E3E6-6D4B88C7129B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011C1C6-97D9-8FDD-F40B-2A251026592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8580EF1-0DBE-09FC-711F-0A32F035E67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8A63C716-FEA8-5F24-038B-4E291935803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6BFEE1-6916-1FDB-23D1-B311FA0DB20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058D26F-44AA-D2DF-8314-2A3794898675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A45D282-2464-08AC-72B6-3BC3CFF7434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89C282-8819-7BE6-B9C4-2BE3B2EE40E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87EE9BFE-4638-8F1C-D55B-25CAB2659E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64CA74FB-617A-DF20-AC68-4638DF272348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map of the earth&#10;&#10;AI-generated content may be incorrect.">
            <a:extLst>
              <a:ext uri="{FF2B5EF4-FFF2-40B4-BE49-F238E27FC236}">
                <a16:creationId xmlns:a16="http://schemas.microsoft.com/office/drawing/2014/main" id="{DA834D17-1DBB-B869-668E-856F21B014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722" t="20401" r="26081" b="18514"/>
          <a:stretch/>
        </p:blipFill>
        <p:spPr>
          <a:xfrm>
            <a:off x="0" y="1941390"/>
            <a:ext cx="15117415" cy="8814536"/>
          </a:xfrm>
          <a:prstGeom prst="rect">
            <a:avLst/>
          </a:prstGeom>
        </p:spPr>
      </p:pic>
      <p:grpSp>
        <p:nvGrpSpPr>
          <p:cNvPr id="199" name="Google Shape;199;p22"/>
          <p:cNvGrpSpPr/>
          <p:nvPr/>
        </p:nvGrpSpPr>
        <p:grpSpPr>
          <a:xfrm>
            <a:off x="7787689" y="6488359"/>
            <a:ext cx="2008575" cy="869161"/>
            <a:chOff x="6503382" y="4510325"/>
            <a:chExt cx="2008575" cy="869161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503382" y="4510325"/>
              <a:ext cx="2008575" cy="313679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 / 812FT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6953123" y="4824004"/>
              <a:ext cx="554547" cy="55548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CDE1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 rot="966005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7" name="Google Shape;202;p22">
            <a:extLst>
              <a:ext uri="{FF2B5EF4-FFF2-40B4-BE49-F238E27FC236}">
                <a16:creationId xmlns:a16="http://schemas.microsoft.com/office/drawing/2014/main" id="{4237BCD3-B3B5-17D2-63DA-ECE1314BAC71}"/>
              </a:ext>
            </a:extLst>
          </p:cNvPr>
          <p:cNvSpPr/>
          <p:nvPr/>
        </p:nvSpPr>
        <p:spPr>
          <a:xfrm>
            <a:off x="7480907" y="7228194"/>
            <a:ext cx="899106" cy="900418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41A234E-4677-0AEE-B4F8-DBADF6EC5BD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FA08F13-1B16-3662-0212-D333129602D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9F0F272-F92A-0ED8-9D11-F622027FE1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99DC8C4-C30D-F129-0B9D-71B91CFAB03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A5B8056-F7EE-A4DD-5E77-ED641E1A4F4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0EE250A-23B4-0EF7-BEBA-73A7D060239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85DFD88-4DE5-DD6D-E7B4-DC277853A6C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CC72800-3F63-5CF8-715D-56F3304A4C4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00B99D2-223A-4B8F-C114-C0C3F07BB9F0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8F16227-6FE5-4070-C4A9-F9BFF6A845C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3C872AE-D0EE-5C05-14AB-DE78F0462D8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DB2E67-D4AF-47E8-14A6-629048EB3160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1796E8-7B6E-F93B-D08E-F71D4436D37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5254A99-A602-FEC6-CCBF-07B4568DA71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FCD086C8-60EC-3224-34CB-A4E2DA5B05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185C741A-B9F2-C6AF-FBFE-068FA99FD435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Google Shape;202;p22">
            <a:extLst>
              <a:ext uri="{FF2B5EF4-FFF2-40B4-BE49-F238E27FC236}">
                <a16:creationId xmlns:a16="http://schemas.microsoft.com/office/drawing/2014/main" id="{C05ACD67-0294-E1AA-2C22-3BD49BFCF30B}"/>
              </a:ext>
            </a:extLst>
          </p:cNvPr>
          <p:cNvSpPr/>
          <p:nvPr/>
        </p:nvSpPr>
        <p:spPr>
          <a:xfrm>
            <a:off x="5737832" y="4056369"/>
            <a:ext cx="899106" cy="900418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1132376168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FUEL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900ft FROM SPAN NORTH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COULD CAUSE SECONDARY EXPLOTIONS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BFDCC1D-9478-D8D1-6774-45C360ED21A7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628D78B-3133-40D8-24BC-69D6E5ACB3FA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95C669C-0297-4479-649A-6E750E0294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DABE8CA-B96F-0AEC-30AB-7C707EBB01D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2B8D001-9F34-3206-7488-881E017CA0E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09292DD-F6E9-068C-476B-CA41B4CEA581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2EE4E6D-9498-D866-6493-96ED71CA4F4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2A51E96-BB16-A39E-F445-E79BA774AC0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861CC3B7-5159-8B86-D88C-63753AC664A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ECD572B-0A26-824F-5ECD-961B8D2CB91A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D10390-07DF-7CE7-7B6A-B3A32156B73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56ABB9-5B49-8D5F-43E5-C31245096868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EC7EF73-2852-1053-BC45-6E35A8395F3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858AE6D-4F1F-3F24-23C4-A430333685C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CB84B0A7-C96A-238D-98AC-81BEA13953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1875B685-7430-1129-D3E6-10094951AB9F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42967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783921" y="4033992"/>
            <a:ext cx="3278606" cy="1427008"/>
            <a:chOff x="3671523" y="6965375"/>
            <a:chExt cx="1166100" cy="1427008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cxnSpLocks/>
              <a:stCxn id="262" idx="2"/>
            </p:cNvCxnSpPr>
            <p:nvPr/>
          </p:nvCxnSpPr>
          <p:spPr>
            <a:xfrm>
              <a:off x="4254573" y="7641275"/>
              <a:ext cx="583050" cy="751108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0797650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386F68-916B-968F-1400-26F3CE3E21C4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4F031BE-D7E8-B2E9-E0A0-B280B7A3CBC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04B09D0-D0E0-A87B-9B93-2652735FA1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89D18DD-D0D8-5301-1A00-79A611B64DE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24B24BA-EC21-04C8-59D6-58E7FD93734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70685CF-ACDF-735C-4D70-844D893428D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E492C16-81F4-C1A7-8298-435DBC510EB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65A4AA6-6698-112D-3F4F-21BDFCFCFC7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AF61E0C-E3D4-FB13-1E7E-8BF1BAED8AFF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BD8E92B-C208-FB6C-B6F3-5192266416EB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2237398-12FE-D8E7-8283-1E95CD14227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B511A1E-EC5C-C93F-4836-19AE281DA2BE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8B37962-D397-F745-DB78-A75937F5CA8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9A1B415-BC8D-56F1-E166-3839CB9F413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506BFB74-1C0A-414B-DB14-A59184A7C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2CC3EA20-5BBF-E18D-B0F5-939C63291C20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1538</TotalTime>
  <Words>833</Words>
  <Application>Microsoft Office PowerPoint</Application>
  <PresentationFormat>Custom</PresentationFormat>
  <Paragraphs>185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SRNTGT054  Murmashi Railway Bridge,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17</cp:revision>
  <dcterms:modified xsi:type="dcterms:W3CDTF">2025-02-14T11:38:04Z</dcterms:modified>
</cp:coreProperties>
</file>